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66" r:id="rId5"/>
  </p:sldIdLst>
  <p:sldSz cx="7559675" cy="1069181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B17CA3-D7E5-75B5-ADCC-D53CFDBF00F2}" name="吉澤 優" initials="優吉" userId="S::yoshizawa@hojin.or.jp::b2e2f8f7-f1ce-459a-ab5d-17e62790c4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9490"/>
    <a:srgbClr val="DDDDDD"/>
    <a:srgbClr val="E1DC0D"/>
    <a:srgbClr val="F7F369"/>
    <a:srgbClr val="F4F042"/>
    <a:srgbClr val="E9E40D"/>
    <a:srgbClr val="F5F149"/>
    <a:srgbClr val="306C6C"/>
    <a:srgbClr val="169B8A"/>
    <a:srgbClr val="009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24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吉澤 優" userId="b2e2f8f7-f1ce-459a-ab5d-17e62790c40d" providerId="ADAL" clId="{92AF7F2B-1625-4D4F-BB81-96D529F53282}"/>
    <pc:docChg chg="undo custSel delSld modSld sldOrd modNotesMaster">
      <pc:chgData name="吉澤 優" userId="b2e2f8f7-f1ce-459a-ab5d-17e62790c40d" providerId="ADAL" clId="{92AF7F2B-1625-4D4F-BB81-96D529F53282}" dt="2026-07-16T08:38:46.037" v="1919" actId="47"/>
      <pc:docMkLst>
        <pc:docMk/>
      </pc:docMkLst>
      <pc:sldChg chg="del">
        <pc:chgData name="吉澤 優" userId="b2e2f8f7-f1ce-459a-ab5d-17e62790c40d" providerId="ADAL" clId="{92AF7F2B-1625-4D4F-BB81-96D529F53282}" dt="2026-07-16T08:38:44.334" v="1918" actId="47"/>
        <pc:sldMkLst>
          <pc:docMk/>
          <pc:sldMk cId="1840145073" sldId="256"/>
        </pc:sldMkLst>
      </pc:sldChg>
      <pc:sldChg chg="del">
        <pc:chgData name="吉澤 優" userId="b2e2f8f7-f1ce-459a-ab5d-17e62790c40d" providerId="ADAL" clId="{92AF7F2B-1625-4D4F-BB81-96D529F53282}" dt="2026-07-16T08:38:44.334" v="1918" actId="47"/>
        <pc:sldMkLst>
          <pc:docMk/>
          <pc:sldMk cId="3840280004" sldId="257"/>
        </pc:sldMkLst>
      </pc:sldChg>
      <pc:sldChg chg="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262668327" sldId="259"/>
        </pc:sldMkLst>
      </pc:sldChg>
      <pc:sldChg chg="del">
        <pc:chgData name="吉澤 優" userId="b2e2f8f7-f1ce-459a-ab5d-17e62790c40d" providerId="ADAL" clId="{92AF7F2B-1625-4D4F-BB81-96D529F53282}" dt="2026-07-16T08:38:46.037" v="1919" actId="47"/>
        <pc:sldMkLst>
          <pc:docMk/>
          <pc:sldMk cId="2852644905" sldId="263"/>
        </pc:sldMkLst>
      </pc:sldChg>
      <pc:sldChg chg="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3718685904" sldId="264"/>
        </pc:sldMkLst>
      </pc:sldChg>
      <pc:sldChg chg="del">
        <pc:chgData name="吉澤 優" userId="b2e2f8f7-f1ce-459a-ab5d-17e62790c40d" providerId="ADAL" clId="{92AF7F2B-1625-4D4F-BB81-96D529F53282}" dt="2026-07-16T08:38:44.334" v="1918" actId="47"/>
        <pc:sldMkLst>
          <pc:docMk/>
          <pc:sldMk cId="2235085314" sldId="267"/>
        </pc:sldMkLst>
      </pc:sldChg>
      <pc:sldChg chg="del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574555518" sldId="271"/>
        </pc:sldMkLst>
      </pc:sldChg>
      <pc:sldChg chg="addSp delSp modSp del mod ord">
        <pc:chgData name="吉澤 優" userId="b2e2f8f7-f1ce-459a-ab5d-17e62790c40d" providerId="ADAL" clId="{92AF7F2B-1625-4D4F-BB81-96D529F53282}" dt="2026-07-16T08:38:44.334" v="1918" actId="47"/>
        <pc:sldMkLst>
          <pc:docMk/>
          <pc:sldMk cId="1478494334" sldId="272"/>
        </pc:sldMkLst>
      </pc:sldChg>
      <pc:sldChg chg="addSp delSp 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1533091711" sldId="277"/>
        </pc:sldMkLst>
      </pc:sldChg>
      <pc:sldChg chg="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751668860" sldId="278"/>
        </pc:sldMkLst>
      </pc:sldChg>
      <pc:sldChg chg="del">
        <pc:chgData name="吉澤 優" userId="b2e2f8f7-f1ce-459a-ab5d-17e62790c40d" providerId="ADAL" clId="{92AF7F2B-1625-4D4F-BB81-96D529F53282}" dt="2026-07-16T08:38:44.334" v="1918" actId="47"/>
        <pc:sldMkLst>
          <pc:docMk/>
          <pc:sldMk cId="1592177913" sldId="283"/>
        </pc:sldMkLst>
      </pc:sldChg>
      <pc:sldChg chg="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1131832969" sldId="284"/>
        </pc:sldMkLst>
      </pc:sldChg>
      <pc:sldChg chg="addSp 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1509133189" sldId="286"/>
        </pc:sldMkLst>
      </pc:sldChg>
      <pc:sldChg chg="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77101190" sldId="288"/>
        </pc:sldMkLst>
      </pc:sldChg>
      <pc:sldChg chg="addSp delSp 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3796147408" sldId="289"/>
        </pc:sldMkLst>
      </pc:sldChg>
      <pc:sldChg chg="addSp delSp 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1403586628" sldId="290"/>
        </pc:sldMkLst>
      </pc:sldChg>
      <pc:sldChg chg="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877630039" sldId="291"/>
        </pc:sldMkLst>
      </pc:sldChg>
      <pc:sldChg chg="addSp delSp modSp del mod">
        <pc:chgData name="吉澤 優" userId="b2e2f8f7-f1ce-459a-ab5d-17e62790c40d" providerId="ADAL" clId="{92AF7F2B-1625-4D4F-BB81-96D529F53282}" dt="2026-07-16T08:38:44.334" v="1918" actId="47"/>
        <pc:sldMkLst>
          <pc:docMk/>
          <pc:sldMk cId="501409300" sldId="292"/>
        </pc:sldMkLst>
      </pc:sldChg>
      <pc:sldChg chg="delSp modSp del mod ord">
        <pc:chgData name="吉澤 優" userId="b2e2f8f7-f1ce-459a-ab5d-17e62790c40d" providerId="ADAL" clId="{92AF7F2B-1625-4D4F-BB81-96D529F53282}" dt="2026-07-16T08:38:44.334" v="1918" actId="47"/>
        <pc:sldMkLst>
          <pc:docMk/>
          <pc:sldMk cId="2051791099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9058" tIns="49530" rIns="99058" bIns="49530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58" tIns="49530" rIns="99058" bIns="49530" rtlCol="0"/>
          <a:lstStyle>
            <a:lvl1pPr algn="r">
              <a:defRPr sz="1300"/>
            </a:lvl1pPr>
          </a:lstStyle>
          <a:p>
            <a:fld id="{A5DF89B3-BCB6-4038-80BC-0E188EDF3A8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279525"/>
            <a:ext cx="24431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8" tIns="49530" rIns="99058" bIns="4953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58" tIns="49530" rIns="99058" bIns="4953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8427" cy="513507"/>
          </a:xfrm>
          <a:prstGeom prst="rect">
            <a:avLst/>
          </a:prstGeom>
        </p:spPr>
        <p:txBody>
          <a:bodyPr vert="horz" lIns="99058" tIns="49530" rIns="99058" bIns="49530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9058" tIns="49530" rIns="99058" bIns="49530" rtlCol="0" anchor="b"/>
          <a:lstStyle>
            <a:lvl1pPr algn="r">
              <a:defRPr sz="1300"/>
            </a:lvl1pPr>
          </a:lstStyle>
          <a:p>
            <a:fld id="{02ADA95D-060C-488B-9CDD-ADFB311F97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720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39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29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476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A8FF0-587C-44DF-ADD5-D4C78C0D345B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CD70-7E30-401D-A913-457115040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57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2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69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76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569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3425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76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63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4113-A435-4E8B-BC36-B100ECDA1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04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29373" y="10102393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E24113-A435-4E8B-BC36-B100ECDA156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873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340" userDrawn="1">
          <p15:clr>
            <a:srgbClr val="F26B43"/>
          </p15:clr>
        </p15:guide>
        <p15:guide id="3" orient="horz" pos="306" userDrawn="1">
          <p15:clr>
            <a:srgbClr val="F26B43"/>
          </p15:clr>
        </p15:guide>
        <p15:guide id="4" pos="4422" userDrawn="1">
          <p15:clr>
            <a:srgbClr val="F26B43"/>
          </p15:clr>
        </p15:guide>
        <p15:guide id="5" orient="horz" pos="6543" userDrawn="1">
          <p15:clr>
            <a:srgbClr val="F26B43"/>
          </p15:clr>
        </p15:guide>
        <p15:guide id="6" orient="horz" pos="419" userDrawn="1">
          <p15:clr>
            <a:srgbClr val="F26B43"/>
          </p15:clr>
        </p15:guide>
        <p15:guide id="7" orient="horz" pos="6429" userDrawn="1">
          <p15:clr>
            <a:srgbClr val="F26B43"/>
          </p15:clr>
        </p15:guide>
        <p15:guide id="8" pos="226" userDrawn="1">
          <p15:clr>
            <a:srgbClr val="F26B43"/>
          </p15:clr>
        </p15:guide>
        <p15:guide id="9" pos="4536" userDrawn="1">
          <p15:clr>
            <a:srgbClr val="F26B43"/>
          </p15:clr>
        </p15:guide>
        <p15:guide id="10" pos="23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2fEGmnae8xyQcpKNA" TargetMode="External"/><Relationship Id="rId2" Type="http://schemas.openxmlformats.org/officeDocument/2006/relationships/hyperlink" Target="mailto:keiei-sien@hojin.or.jp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hyperlink" Target="https://forms.gle/bs4UrJxckMZYd8Ys5" TargetMode="Externa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C30D4F8-3EBC-788F-AAE8-6D4484C1E05B}"/>
              </a:ext>
            </a:extLst>
          </p:cNvPr>
          <p:cNvSpPr txBox="1"/>
          <p:nvPr/>
        </p:nvSpPr>
        <p:spPr>
          <a:xfrm>
            <a:off x="222962" y="656946"/>
            <a:ext cx="7193837" cy="331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b="1">
                <a:solidFill>
                  <a:srgbClr val="000000"/>
                </a:solidFill>
                <a:latin typeface="+mn-ea"/>
              </a:rPr>
              <a:t>下記内容をご確認のうえ、申込フォームまたはメール・</a:t>
            </a:r>
            <a:r>
              <a:rPr kumimoji="1" lang="en-US" altLang="ja-JP" sz="1400" b="1">
                <a:solidFill>
                  <a:srgbClr val="000000"/>
                </a:solidFill>
                <a:latin typeface="+mn-ea"/>
              </a:rPr>
              <a:t>FAX</a:t>
            </a:r>
            <a:r>
              <a:rPr kumimoji="1" lang="ja-JP" altLang="en-US" sz="1400" b="1">
                <a:solidFill>
                  <a:srgbClr val="000000"/>
                </a:solidFill>
                <a:latin typeface="+mn-ea"/>
              </a:rPr>
              <a:t>にてご提出ください。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D2F69B3-05F5-9DFD-5B73-83B209D26364}"/>
              </a:ext>
            </a:extLst>
          </p:cNvPr>
          <p:cNvSpPr txBox="1"/>
          <p:nvPr/>
        </p:nvSpPr>
        <p:spPr>
          <a:xfrm>
            <a:off x="222961" y="945760"/>
            <a:ext cx="719383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79388"/>
            <a:r>
              <a:rPr kumimoji="1" lang="en-US" altLang="ja-JP" sz="1000" b="1" dirty="0">
                <a:solidFill>
                  <a:srgbClr val="000000"/>
                </a:solidFill>
                <a:latin typeface="+mn-ea"/>
              </a:rPr>
              <a:t>【</a:t>
            </a:r>
            <a:r>
              <a:rPr kumimoji="1" lang="ja-JP" altLang="en-US" sz="1000" b="1" dirty="0">
                <a:solidFill>
                  <a:srgbClr val="000000"/>
                </a:solidFill>
                <a:latin typeface="+mn-ea"/>
              </a:rPr>
              <a:t>送付先</a:t>
            </a:r>
            <a:r>
              <a:rPr kumimoji="1" lang="en-US" altLang="ja-JP" sz="1000" b="1" dirty="0">
                <a:solidFill>
                  <a:srgbClr val="000000"/>
                </a:solidFill>
                <a:latin typeface="+mn-ea"/>
              </a:rPr>
              <a:t>】	FAX:03-3237-6811	e-mail</a:t>
            </a:r>
            <a:r>
              <a:rPr kumimoji="1" lang="ja-JP" altLang="en-US" sz="1000" b="1" dirty="0">
                <a:solidFill>
                  <a:srgbClr val="000000"/>
                </a:solidFill>
                <a:latin typeface="+mn-ea"/>
              </a:rPr>
              <a:t>：</a:t>
            </a:r>
            <a:r>
              <a:rPr kumimoji="1" lang="en-US" altLang="ja-JP" sz="1000" b="1" dirty="0">
                <a:solidFill>
                  <a:srgbClr val="000000"/>
                </a:solidFill>
                <a:latin typeface="+mn-ea"/>
              </a:rPr>
              <a:t> </a:t>
            </a:r>
            <a:r>
              <a:rPr kumimoji="1" lang="en-US" altLang="ja-JP" sz="1000" b="1" dirty="0">
                <a:solidFill>
                  <a:srgbClr val="000000"/>
                </a:solidFill>
                <a:latin typeface="+mn-ea"/>
                <a:hlinkClick r:id="rId2"/>
              </a:rPr>
              <a:t>keiei-sien@hojin.or.jp</a:t>
            </a:r>
            <a:endParaRPr kumimoji="1" lang="en-US" altLang="ja-JP" sz="1000" b="1" dirty="0">
              <a:solidFill>
                <a:srgbClr val="000000"/>
              </a:solidFill>
              <a:latin typeface="+mn-ea"/>
            </a:endParaRPr>
          </a:p>
          <a:p>
            <a:pPr defTabSz="179388"/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※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農業者出展につきましては上記メールアドレスまでお問合せください。</a:t>
            </a:r>
            <a:endParaRPr kumimoji="1" lang="en-US" altLang="ja-JP" sz="900" b="1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266D8E3-536D-A831-4B2D-99F4794316C3}"/>
              </a:ext>
            </a:extLst>
          </p:cNvPr>
          <p:cNvSpPr txBox="1"/>
          <p:nvPr/>
        </p:nvSpPr>
        <p:spPr>
          <a:xfrm>
            <a:off x="3779837" y="924656"/>
            <a:ext cx="3865880" cy="410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79388">
              <a:lnSpc>
                <a:spcPts val="1300"/>
              </a:lnSpc>
            </a:pP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【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申込フォーム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】 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  <a:hlinkClick r:id="rId3"/>
              </a:rPr>
              <a:t>https://forms.gle/2fEGmnae8xyQcpKNA</a:t>
            </a:r>
            <a:endParaRPr kumimoji="1" lang="en-US" altLang="ja-JP" sz="900" b="1" dirty="0">
              <a:solidFill>
                <a:srgbClr val="000000"/>
              </a:solidFill>
              <a:latin typeface="+mn-ea"/>
            </a:endParaRPr>
          </a:p>
          <a:p>
            <a:pPr defTabSz="179388">
              <a:lnSpc>
                <a:spcPts val="1300"/>
              </a:lnSpc>
            </a:pP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※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お申込み開始日は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2026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年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8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月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日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(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月</a:t>
            </a:r>
            <a:r>
              <a:rPr kumimoji="1" lang="en-US" altLang="ja-JP" sz="900" b="1" dirty="0">
                <a:solidFill>
                  <a:srgbClr val="000000"/>
                </a:solidFill>
                <a:latin typeface="+mn-ea"/>
              </a:rPr>
              <a:t>)</a:t>
            </a:r>
            <a:r>
              <a:rPr kumimoji="1" lang="ja-JP" altLang="en-US" sz="900" b="1" dirty="0">
                <a:solidFill>
                  <a:srgbClr val="000000"/>
                </a:solidFill>
                <a:latin typeface="+mn-ea"/>
              </a:rPr>
              <a:t>からとなります。</a:t>
            </a:r>
            <a:endParaRPr kumimoji="1" lang="en-US" altLang="ja-JP" sz="900" b="1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2879E3-A4B8-64D1-FD99-D07E1915B140}"/>
              </a:ext>
            </a:extLst>
          </p:cNvPr>
          <p:cNvSpPr txBox="1"/>
          <p:nvPr/>
        </p:nvSpPr>
        <p:spPr>
          <a:xfrm>
            <a:off x="3632913" y="27743"/>
            <a:ext cx="3926762" cy="584775"/>
          </a:xfrm>
          <a:prstGeom prst="rect">
            <a:avLst/>
          </a:prstGeom>
          <a:solidFill>
            <a:srgbClr val="1A9584"/>
          </a:solidFill>
        </p:spPr>
        <p:txBody>
          <a:bodyPr wrap="square" anchor="ctr">
            <a:spAutoFit/>
          </a:bodyPr>
          <a:lstStyle/>
          <a:p>
            <a:pPr algn="ctr"/>
            <a:r>
              <a:rPr kumimoji="1" lang="ja-JP" altLang="en-US" b="1" i="0" u="none" strike="noStrike" cap="none" spc="-150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</a:rPr>
              <a:t>　協賛申込書</a:t>
            </a:r>
            <a:endParaRPr kumimoji="1" lang="en-US" altLang="ja-JP" sz="1100" b="1" i="0" u="none" strike="noStrike" cap="none" spc="-150" normalizeH="0" baseline="0" dirty="0">
              <a:ln>
                <a:noFill/>
              </a:ln>
              <a:solidFill>
                <a:schemeClr val="bg1"/>
              </a:solidFill>
              <a:effectLst/>
              <a:latin typeface="+mn-ea"/>
            </a:endParaRPr>
          </a:p>
          <a:p>
            <a:pPr algn="ctr"/>
            <a:r>
              <a:rPr kumimoji="1" lang="ja-JP" altLang="en-US" sz="1050" b="1" dirty="0">
                <a:solidFill>
                  <a:schemeClr val="bg1"/>
                </a:solidFill>
                <a:latin typeface="+mn-ea"/>
              </a:rPr>
              <a:t>　お申込み期限</a:t>
            </a:r>
            <a:r>
              <a:rPr kumimoji="1" lang="en-US" altLang="ja-JP" sz="1200" b="1" dirty="0">
                <a:solidFill>
                  <a:schemeClr val="bg1"/>
                </a:solidFill>
                <a:latin typeface="+mn-ea"/>
              </a:rPr>
              <a:t>	 2026.</a:t>
            </a:r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10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月</a:t>
            </a:r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30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日 （金）</a:t>
            </a:r>
            <a:endParaRPr kumimoji="1" lang="ja-JP" altLang="en-US" sz="1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73E9377-5AE9-E154-FBBC-E223A42EFDFA}"/>
              </a:ext>
            </a:extLst>
          </p:cNvPr>
          <p:cNvSpPr txBox="1"/>
          <p:nvPr/>
        </p:nvSpPr>
        <p:spPr>
          <a:xfrm>
            <a:off x="222961" y="1346441"/>
            <a:ext cx="719383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kumimoji="1" lang="ja-JP" altLang="en-US" sz="1050" b="1" dirty="0">
                <a:solidFill>
                  <a:srgbClr val="000000"/>
                </a:solidFill>
                <a:latin typeface="+mn-ea"/>
              </a:rPr>
              <a:t>「ご出展に際しての確認事項」・「出展規約」の内容に了承のうえ、「ファーマーズ＆キッズフェスタ</a:t>
            </a:r>
            <a:r>
              <a:rPr kumimoji="1" lang="en-US" altLang="ja-JP" sz="1050" b="1" dirty="0">
                <a:solidFill>
                  <a:srgbClr val="000000"/>
                </a:solidFill>
                <a:latin typeface="+mn-ea"/>
              </a:rPr>
              <a:t>2027</a:t>
            </a:r>
            <a:r>
              <a:rPr kumimoji="1" lang="ja-JP" altLang="en-US" sz="1050" b="1" dirty="0">
                <a:solidFill>
                  <a:srgbClr val="000000"/>
                </a:solidFill>
                <a:latin typeface="+mn-ea"/>
              </a:rPr>
              <a:t>」への出展を申し込みます。</a:t>
            </a:r>
          </a:p>
        </p:txBody>
      </p:sp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02901846-F6FD-BC01-2F50-F72B0FAB0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230079"/>
              </p:ext>
            </p:extLst>
          </p:nvPr>
        </p:nvGraphicFramePr>
        <p:xfrm>
          <a:off x="372616" y="1681172"/>
          <a:ext cx="6851074" cy="157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5592">
                  <a:extLst>
                    <a:ext uri="{9D8B030D-6E8A-4147-A177-3AD203B41FA5}">
                      <a16:colId xmlns:a16="http://schemas.microsoft.com/office/drawing/2014/main" val="1084805221"/>
                    </a:ext>
                  </a:extLst>
                </a:gridCol>
                <a:gridCol w="2319943">
                  <a:extLst>
                    <a:ext uri="{9D8B030D-6E8A-4147-A177-3AD203B41FA5}">
                      <a16:colId xmlns:a16="http://schemas.microsoft.com/office/drawing/2014/main" val="3495734556"/>
                    </a:ext>
                  </a:extLst>
                </a:gridCol>
                <a:gridCol w="1141847">
                  <a:extLst>
                    <a:ext uri="{9D8B030D-6E8A-4147-A177-3AD203B41FA5}">
                      <a16:colId xmlns:a16="http://schemas.microsoft.com/office/drawing/2014/main" val="1477526546"/>
                    </a:ext>
                  </a:extLst>
                </a:gridCol>
                <a:gridCol w="2283692">
                  <a:extLst>
                    <a:ext uri="{9D8B030D-6E8A-4147-A177-3AD203B41FA5}">
                      <a16:colId xmlns:a16="http://schemas.microsoft.com/office/drawing/2014/main" val="395544593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>
                          <a:solidFill>
                            <a:schemeClr val="tx1"/>
                          </a:solidFill>
                        </a:rPr>
                        <a:t>申込日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1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kumimoji="1" lang="ja-JP" altLang="en-US" sz="1100" b="1">
                          <a:solidFill>
                            <a:schemeClr val="tx1"/>
                          </a:solidFill>
                        </a:rPr>
                        <a:t>年　　　　月　　　　日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1260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出展者名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82378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住所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75772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電話番号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番号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06387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担当者名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所属・役職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99419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担当者携帯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>
                          <a:solidFill>
                            <a:schemeClr val="tx1"/>
                          </a:solidFill>
                        </a:rPr>
                        <a:t>E-mail</a:t>
                      </a:r>
                      <a:endParaRPr kumimoji="1" lang="ja-JP" altLang="en-US" sz="1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505408"/>
                  </a:ext>
                </a:extLst>
              </a:tr>
            </a:tbl>
          </a:graphicData>
        </a:graphic>
      </p:graphicFrame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BEAFA1-BA2F-1EA3-838E-450ED99D2CE0}"/>
              </a:ext>
            </a:extLst>
          </p:cNvPr>
          <p:cNvGrpSpPr/>
          <p:nvPr/>
        </p:nvGrpSpPr>
        <p:grpSpPr>
          <a:xfrm>
            <a:off x="358773" y="5092305"/>
            <a:ext cx="6851074" cy="276999"/>
            <a:chOff x="358773" y="5113291"/>
            <a:chExt cx="6851074" cy="276999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AECD8FF-3040-D841-D740-426E6EB90041}"/>
                </a:ext>
              </a:extLst>
            </p:cNvPr>
            <p:cNvSpPr/>
            <p:nvPr/>
          </p:nvSpPr>
          <p:spPr>
            <a:xfrm>
              <a:off x="358773" y="5118053"/>
              <a:ext cx="6851074" cy="252413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99000">
                  <a:schemeClr val="bg1">
                    <a:lumMod val="95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latin typeface="+mn-ea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69676BEA-77B3-4C52-8C67-6BB7C324555E}"/>
                </a:ext>
              </a:extLst>
            </p:cNvPr>
            <p:cNvSpPr txBox="1"/>
            <p:nvPr/>
          </p:nvSpPr>
          <p:spPr>
            <a:xfrm>
              <a:off x="372616" y="5113291"/>
              <a:ext cx="1066318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1200" b="1">
                  <a:solidFill>
                    <a:schemeClr val="bg1"/>
                  </a:solidFill>
                  <a:latin typeface="+mn-ea"/>
                </a:rPr>
                <a:t>お申込み</a:t>
              </a:r>
              <a:r>
                <a:rPr lang="ja-JP" altLang="en-US" sz="1200" b="1">
                  <a:solidFill>
                    <a:schemeClr val="bg1"/>
                  </a:solidFill>
                  <a:latin typeface="+mn-ea"/>
                  <a:ea typeface="+mn-ea"/>
                </a:rPr>
                <a:t>内容</a:t>
              </a:r>
            </a:p>
          </p:txBody>
        </p:sp>
      </p:grpSp>
      <p:graphicFrame>
        <p:nvGraphicFramePr>
          <p:cNvPr id="34" name="表 33">
            <a:extLst>
              <a:ext uri="{FF2B5EF4-FFF2-40B4-BE49-F238E27FC236}">
                <a16:creationId xmlns:a16="http://schemas.microsoft.com/office/drawing/2014/main" id="{F52FA171-A755-5782-9E81-C03573D77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625373"/>
              </p:ext>
            </p:extLst>
          </p:nvPr>
        </p:nvGraphicFramePr>
        <p:xfrm>
          <a:off x="372615" y="3302183"/>
          <a:ext cx="6851074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5592">
                  <a:extLst>
                    <a:ext uri="{9D8B030D-6E8A-4147-A177-3AD203B41FA5}">
                      <a16:colId xmlns:a16="http://schemas.microsoft.com/office/drawing/2014/main" val="1084805221"/>
                    </a:ext>
                  </a:extLst>
                </a:gridCol>
                <a:gridCol w="2319943">
                  <a:extLst>
                    <a:ext uri="{9D8B030D-6E8A-4147-A177-3AD203B41FA5}">
                      <a16:colId xmlns:a16="http://schemas.microsoft.com/office/drawing/2014/main" val="3495734556"/>
                    </a:ext>
                  </a:extLst>
                </a:gridCol>
                <a:gridCol w="1141847">
                  <a:extLst>
                    <a:ext uri="{9D8B030D-6E8A-4147-A177-3AD203B41FA5}">
                      <a16:colId xmlns:a16="http://schemas.microsoft.com/office/drawing/2014/main" val="1477526546"/>
                    </a:ext>
                  </a:extLst>
                </a:gridCol>
                <a:gridCol w="2283692">
                  <a:extLst>
                    <a:ext uri="{9D8B030D-6E8A-4147-A177-3AD203B41FA5}">
                      <a16:colId xmlns:a16="http://schemas.microsoft.com/office/drawing/2014/main" val="3955445938"/>
                    </a:ext>
                  </a:extLst>
                </a:gridCol>
              </a:tblGrid>
              <a:tr h="288000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100" b="1">
                          <a:solidFill>
                            <a:srgbClr val="1A9584"/>
                          </a:solidFill>
                        </a:rPr>
                        <a:t>▶</a:t>
                      </a:r>
                      <a:r>
                        <a:rPr kumimoji="1" lang="ja-JP" altLang="en-US" sz="1100" b="1">
                          <a:solidFill>
                            <a:schemeClr val="tx1"/>
                          </a:solidFill>
                        </a:rPr>
                        <a:t>代理者名（出展者以外が申込者の場合は下記にご記入ください）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12602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1" lang="ja-JP" altLang="en-US" sz="1000" b="1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代行内容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en-US" altLang="ja-JP" sz="800" b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800" b="0">
                          <a:solidFill>
                            <a:schemeClr val="tx1"/>
                          </a:solidFill>
                        </a:rPr>
                        <a:t>該当するものに〇　　　</a:t>
                      </a:r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申込　・　出展手続き　・　装飾施工　・　当日運営　・　協賛金支払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82378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会社名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7577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住所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08482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担当者名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所属・役職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41118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tx1"/>
                          </a:solidFill>
                        </a:rPr>
                        <a:t>電話番号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>
                          <a:solidFill>
                            <a:schemeClr val="tx1"/>
                          </a:solidFill>
                        </a:rPr>
                        <a:t>E-mail</a:t>
                      </a:r>
                      <a:endParaRPr kumimoji="1" lang="ja-JP" altLang="en-US" sz="1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063872"/>
                  </a:ext>
                </a:extLst>
              </a:tr>
            </a:tbl>
          </a:graphicData>
        </a:graphic>
      </p:graphicFrame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A9684219-574E-4806-9C77-5623A252CA51}"/>
              </a:ext>
            </a:extLst>
          </p:cNvPr>
          <p:cNvSpPr/>
          <p:nvPr/>
        </p:nvSpPr>
        <p:spPr>
          <a:xfrm>
            <a:off x="358774" y="8624084"/>
            <a:ext cx="6851074" cy="25241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99000">
                <a:schemeClr val="bg1">
                  <a:lumMod val="9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8E4AF18-7F9F-3428-6871-B80883029271}"/>
              </a:ext>
            </a:extLst>
          </p:cNvPr>
          <p:cNvSpPr txBox="1"/>
          <p:nvPr/>
        </p:nvSpPr>
        <p:spPr>
          <a:xfrm>
            <a:off x="385246" y="8619322"/>
            <a:ext cx="91403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1200" b="1">
                <a:solidFill>
                  <a:schemeClr val="bg1"/>
                </a:solidFill>
                <a:latin typeface="+mn-ea"/>
                <a:ea typeface="+mn-ea"/>
              </a:rPr>
              <a:t>ご出展内容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30D8531-32A9-F090-0439-6A5CA6AA931F}"/>
              </a:ext>
            </a:extLst>
          </p:cNvPr>
          <p:cNvSpPr txBox="1"/>
          <p:nvPr/>
        </p:nvSpPr>
        <p:spPr>
          <a:xfrm>
            <a:off x="372617" y="8888689"/>
            <a:ext cx="6952299" cy="579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179388">
              <a:lnSpc>
                <a:spcPts val="1300"/>
              </a:lnSpc>
            </a:pPr>
            <a:r>
              <a:rPr kumimoji="1" lang="ja-JP" altLang="en-US" sz="1000" b="1">
                <a:solidFill>
                  <a:srgbClr val="000000"/>
                </a:solidFill>
                <a:latin typeface="+mn-ea"/>
              </a:rPr>
              <a:t>出展種別について、該当する①</a:t>
            </a:r>
            <a:r>
              <a:rPr kumimoji="1" lang="en-US" altLang="ja-JP" sz="1000" b="1">
                <a:solidFill>
                  <a:srgbClr val="000000"/>
                </a:solidFill>
                <a:latin typeface="+mn-ea"/>
              </a:rPr>
              <a:t>〜⑤</a:t>
            </a:r>
            <a:r>
              <a:rPr kumimoji="1" lang="ja-JP" altLang="en-US" sz="1000" b="1">
                <a:solidFill>
                  <a:srgbClr val="000000"/>
                </a:solidFill>
                <a:latin typeface="+mn-ea"/>
              </a:rPr>
              <a:t>の番号をご記入ください。</a:t>
            </a:r>
          </a:p>
          <a:p>
            <a:pPr marL="0" lvl="1" defTabSz="179388">
              <a:lnSpc>
                <a:spcPts val="1300"/>
              </a:lnSpc>
            </a:pPr>
            <a:r>
              <a:rPr kumimoji="1" lang="ja-JP" altLang="en-US" sz="1000">
                <a:solidFill>
                  <a:srgbClr val="000000"/>
                </a:solidFill>
                <a:latin typeface="+mn-ea"/>
              </a:rPr>
              <a:t>①農産物・加工品の販売（試食・試飲なし）</a:t>
            </a:r>
            <a:r>
              <a:rPr kumimoji="1" lang="en-US" altLang="ja-JP" sz="1000">
                <a:solidFill>
                  <a:srgbClr val="000000"/>
                </a:solidFill>
                <a:latin typeface="+mn-ea"/>
              </a:rPr>
              <a:t>		</a:t>
            </a:r>
            <a:r>
              <a:rPr kumimoji="1" lang="ja-JP" altLang="en-US" sz="1000">
                <a:solidFill>
                  <a:srgbClr val="000000"/>
                </a:solidFill>
                <a:latin typeface="+mn-ea"/>
              </a:rPr>
              <a:t>②農産物・食品の販売（試食・試飲あり）</a:t>
            </a:r>
            <a:r>
              <a:rPr kumimoji="1" lang="en-US" altLang="ja-JP" sz="1000">
                <a:solidFill>
                  <a:srgbClr val="000000"/>
                </a:solidFill>
                <a:latin typeface="+mn-ea"/>
              </a:rPr>
              <a:t>	</a:t>
            </a:r>
            <a:r>
              <a:rPr kumimoji="1" lang="ja-JP" altLang="en-US" sz="1000">
                <a:solidFill>
                  <a:srgbClr val="000000"/>
                </a:solidFill>
                <a:latin typeface="+mn-ea"/>
              </a:rPr>
              <a:t>③調理販売、調理食品の無料試食④ワークショップ・企業</a:t>
            </a:r>
            <a:r>
              <a:rPr kumimoji="1" lang="en-US" altLang="ja-JP" sz="1000">
                <a:solidFill>
                  <a:srgbClr val="000000"/>
                </a:solidFill>
                <a:latin typeface="+mn-ea"/>
              </a:rPr>
              <a:t>PR</a:t>
            </a:r>
            <a:r>
              <a:rPr kumimoji="1" lang="ja-JP" altLang="en-US" sz="1000">
                <a:solidFill>
                  <a:srgbClr val="000000"/>
                </a:solidFill>
                <a:latin typeface="+mn-ea"/>
              </a:rPr>
              <a:t>（試食・試飲なし）　　</a:t>
            </a:r>
            <a:r>
              <a:rPr kumimoji="1" lang="en-US" altLang="ja-JP" sz="1000">
                <a:solidFill>
                  <a:srgbClr val="000000"/>
                </a:solidFill>
                <a:latin typeface="+mn-ea"/>
              </a:rPr>
              <a:t>	</a:t>
            </a:r>
            <a:r>
              <a:rPr kumimoji="1" lang="ja-JP" altLang="en-US" sz="1000">
                <a:solidFill>
                  <a:srgbClr val="000000"/>
                </a:solidFill>
                <a:latin typeface="+mn-ea"/>
              </a:rPr>
              <a:t>⑤ワークショップ・企業</a:t>
            </a:r>
            <a:r>
              <a:rPr kumimoji="1" lang="en-US" altLang="ja-JP" sz="1000">
                <a:solidFill>
                  <a:srgbClr val="000000"/>
                </a:solidFill>
                <a:latin typeface="+mn-ea"/>
              </a:rPr>
              <a:t>PR</a:t>
            </a:r>
            <a:r>
              <a:rPr kumimoji="1" lang="ja-JP" altLang="en-US" sz="1000">
                <a:solidFill>
                  <a:srgbClr val="000000"/>
                </a:solidFill>
                <a:latin typeface="+mn-ea"/>
              </a:rPr>
              <a:t>（試食・試飲あり）</a:t>
            </a:r>
          </a:p>
        </p:txBody>
      </p:sp>
      <p:graphicFrame>
        <p:nvGraphicFramePr>
          <p:cNvPr id="39" name="表 38">
            <a:extLst>
              <a:ext uri="{FF2B5EF4-FFF2-40B4-BE49-F238E27FC236}">
                <a16:creationId xmlns:a16="http://schemas.microsoft.com/office/drawing/2014/main" id="{EBDF9C13-D2BF-560A-EAA4-2C733BBAC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801903"/>
              </p:ext>
            </p:extLst>
          </p:nvPr>
        </p:nvGraphicFramePr>
        <p:xfrm>
          <a:off x="372617" y="9511340"/>
          <a:ext cx="661352" cy="939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352">
                  <a:extLst>
                    <a:ext uri="{9D8B030D-6E8A-4147-A177-3AD203B41FA5}">
                      <a16:colId xmlns:a16="http://schemas.microsoft.com/office/drawing/2014/main" val="3270577810"/>
                    </a:ext>
                  </a:extLst>
                </a:gridCol>
              </a:tblGrid>
              <a:tr h="14768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出展種別</a:t>
                      </a:r>
                    </a:p>
                  </a:txBody>
                  <a:tcPr marL="45720" marR="4572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537083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434319"/>
                  </a:ext>
                </a:extLst>
              </a:tr>
            </a:tbl>
          </a:graphicData>
        </a:graphic>
      </p:graphicFrame>
      <p:graphicFrame>
        <p:nvGraphicFramePr>
          <p:cNvPr id="40" name="表 39">
            <a:extLst>
              <a:ext uri="{FF2B5EF4-FFF2-40B4-BE49-F238E27FC236}">
                <a16:creationId xmlns:a16="http://schemas.microsoft.com/office/drawing/2014/main" id="{4E378E3F-B4E2-DD0A-BADE-EB7FC231A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822459"/>
              </p:ext>
            </p:extLst>
          </p:nvPr>
        </p:nvGraphicFramePr>
        <p:xfrm>
          <a:off x="1127761" y="9511341"/>
          <a:ext cx="6103219" cy="92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3219">
                  <a:extLst>
                    <a:ext uri="{9D8B030D-6E8A-4147-A177-3AD203B41FA5}">
                      <a16:colId xmlns:a16="http://schemas.microsoft.com/office/drawing/2014/main" val="3270577810"/>
                    </a:ext>
                  </a:extLst>
                </a:gridCol>
              </a:tblGrid>
              <a:tr h="5939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ご出展予定の概要をご記入ください。　</a:t>
                      </a:r>
                      <a:r>
                        <a:rPr kumimoji="1" lang="en-US" altLang="ja-JP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kumimoji="1" lang="ja-JP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販売予定の食品、調理メニュー／企業</a:t>
                      </a:r>
                      <a:r>
                        <a:rPr kumimoji="1" lang="en-US" altLang="ja-JP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PR</a:t>
                      </a:r>
                      <a:r>
                        <a:rPr kumimoji="1" lang="ja-JP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、ワークショップの内容（時間や金額）</a:t>
                      </a:r>
                    </a:p>
                  </a:txBody>
                  <a:tcPr marL="45720" marR="4572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537083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434319"/>
                  </a:ext>
                </a:extLst>
              </a:tr>
            </a:tbl>
          </a:graphicData>
        </a:graphic>
      </p:graphicFrame>
      <p:pic>
        <p:nvPicPr>
          <p:cNvPr id="47" name="図 46">
            <a:extLst>
              <a:ext uri="{FF2B5EF4-FFF2-40B4-BE49-F238E27FC236}">
                <a16:creationId xmlns:a16="http://schemas.microsoft.com/office/drawing/2014/main" id="{2C062B73-0E08-C069-5893-40CBD7AA7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7" y="137944"/>
            <a:ext cx="3472039" cy="325345"/>
          </a:xfrm>
          <a:prstGeom prst="rect">
            <a:avLst/>
          </a:prstGeom>
        </p:spPr>
      </p:pic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536EFFB1-E1CE-D94B-2791-1C07103C2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077992"/>
              </p:ext>
            </p:extLst>
          </p:nvPr>
        </p:nvGraphicFramePr>
        <p:xfrm>
          <a:off x="362954" y="5416364"/>
          <a:ext cx="6870395" cy="290286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74904">
                  <a:extLst>
                    <a:ext uri="{9D8B030D-6E8A-4147-A177-3AD203B41FA5}">
                      <a16:colId xmlns:a16="http://schemas.microsoft.com/office/drawing/2014/main" val="3664266777"/>
                    </a:ext>
                  </a:extLst>
                </a:gridCol>
                <a:gridCol w="1095680">
                  <a:extLst>
                    <a:ext uri="{9D8B030D-6E8A-4147-A177-3AD203B41FA5}">
                      <a16:colId xmlns:a16="http://schemas.microsoft.com/office/drawing/2014/main" val="217015521"/>
                    </a:ext>
                  </a:extLst>
                </a:gridCol>
                <a:gridCol w="3848460">
                  <a:extLst>
                    <a:ext uri="{9D8B030D-6E8A-4147-A177-3AD203B41FA5}">
                      <a16:colId xmlns:a16="http://schemas.microsoft.com/office/drawing/2014/main" val="2925301699"/>
                    </a:ext>
                  </a:extLst>
                </a:gridCol>
                <a:gridCol w="651351">
                  <a:extLst>
                    <a:ext uri="{9D8B030D-6E8A-4147-A177-3AD203B41FA5}">
                      <a16:colId xmlns:a16="http://schemas.microsoft.com/office/drawing/2014/main" val="3537315048"/>
                    </a:ext>
                  </a:extLst>
                </a:gridCol>
              </a:tblGrid>
              <a:tr h="3460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名称</a:t>
                      </a:r>
                      <a:endParaRPr kumimoji="1" lang="en-US" altLang="ja-JP" sz="900">
                        <a:solidFill>
                          <a:schemeClr val="tx1"/>
                        </a:solidFill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金額（税込）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u="none" strike="noStrike" kern="1200" baseline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テント出展・告知・ツールへの社名掲出</a:t>
                      </a:r>
                      <a:endParaRPr kumimoji="1" lang="en-US" altLang="ja-JP" sz="900" u="none" strike="noStrike" kern="1200" baseline="0">
                        <a:solidFill>
                          <a:schemeClr val="tx1"/>
                        </a:solidFill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申込数</a:t>
                      </a:r>
                      <a:endParaRPr kumimoji="1" lang="en-US" altLang="ja-JP" sz="900">
                        <a:solidFill>
                          <a:schemeClr val="tx1"/>
                        </a:solidFill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568558"/>
                  </a:ext>
                </a:extLst>
              </a:tr>
              <a:tr h="4260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zh-TW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特別協賛</a:t>
                      </a:r>
                      <a:endParaRPr kumimoji="1" lang="en-US" altLang="zh-TW" sz="1000" b="1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8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,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0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00,000-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 </a:t>
                      </a:r>
                      <a:endParaRPr kumimoji="1" lang="ja-JP" altLang="en-US" sz="9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・大テント</a:t>
                      </a:r>
                      <a:r>
                        <a:rPr kumimoji="1" lang="en-US" altLang="ja-JP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11</a:t>
                      </a:r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張（または、同等スペース）</a:t>
                      </a:r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・出展場所は、会場内のエリアを問わず  最優先にお選びいただけます。</a:t>
                      </a:r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・告知ツールへの御社名○、御社ロゴ○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833556"/>
                  </a:ext>
                </a:extLst>
              </a:tr>
              <a:tr h="3332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　メインスポンサー</a:t>
                      </a:r>
                      <a:endParaRPr kumimoji="1" lang="en-US" altLang="ja-JP" sz="1000" b="1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3,000,000- </a:t>
                      </a:r>
                      <a:endParaRPr kumimoji="1" lang="ja-JP" altLang="en-US" sz="9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・大テント６張（または、同等スペース）・出展場所は、優先的に調整します。</a:t>
                      </a:r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・告知ツールへの御社名○、御社ロゴ○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440602"/>
                  </a:ext>
                </a:extLst>
              </a:tr>
              <a:tr h="3302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zh-TW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協賛Ａ</a:t>
                      </a:r>
                      <a:endParaRPr kumimoji="1" lang="en-US" altLang="zh-TW" sz="1000" b="1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1,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54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0,000-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[※]</a:t>
                      </a:r>
                      <a:r>
                        <a:rPr kumimoji="1" lang="ja-JP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　　</a:t>
                      </a:r>
                      <a:endParaRPr kumimoji="1" lang="en-US" altLang="zh-TW" sz="900" b="1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・大テント３張（または、同等スペース）・出展場所は、優先的に調整します。</a:t>
                      </a:r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・告知ツールへの御社名○、御社ロゴ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×</a:t>
                      </a:r>
                      <a:endParaRPr kumimoji="1" lang="ja-JP" altLang="en-US" sz="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927452"/>
                  </a:ext>
                </a:extLst>
              </a:tr>
              <a:tr h="3302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zh-TW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協賛Ｂ</a:t>
                      </a:r>
                      <a:endParaRPr kumimoji="1" lang="en-US" altLang="zh-TW" sz="1000" b="1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550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,000-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[※]</a:t>
                      </a:r>
                      <a:endParaRPr kumimoji="1" lang="ja-JP" altLang="en-US" sz="900" b="1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・大テント１張（または、同等スペース）・出展場所は主催者よりご案内します。</a:t>
                      </a:r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・告知ツールへの御社名○、御社ロゴ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×</a:t>
                      </a:r>
                      <a:endParaRPr kumimoji="1" lang="ja-JP" altLang="en-US" sz="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48282"/>
                  </a:ext>
                </a:extLst>
              </a:tr>
              <a:tr h="3302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zh-TW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協賛</a:t>
                      </a:r>
                      <a:r>
                        <a:rPr kumimoji="1" lang="en-US" altLang="ja-JP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C</a:t>
                      </a:r>
                      <a:endParaRPr kumimoji="1" lang="en-US" altLang="zh-TW" sz="1000" b="1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330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,000-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[※]</a:t>
                      </a:r>
                      <a:endParaRPr kumimoji="1" lang="ja-JP" altLang="en-US" sz="900" b="1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・小テント１張（同等スペース）・出展場所は主催者よりご案内します。</a:t>
                      </a:r>
                      <a:endParaRPr kumimoji="1" lang="en-US" altLang="ja-JP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・告知ツールへの御社名○、御社ロゴ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×</a:t>
                      </a:r>
                      <a:endParaRPr kumimoji="1" lang="ja-JP" altLang="en-US" sz="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366838"/>
                  </a:ext>
                </a:extLst>
              </a:tr>
              <a:tr h="27081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zh-TW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出稿協賛</a:t>
                      </a:r>
                      <a:endParaRPr kumimoji="1" lang="en-US" altLang="zh-TW" sz="1000" b="1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2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2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0,000-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[※]</a:t>
                      </a:r>
                      <a:endParaRPr kumimoji="1" lang="ja-JP" altLang="en-US" sz="900" b="1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・テントなし　・告知ツールへの御社名○、御社ロゴ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×</a:t>
                      </a:r>
                      <a:endParaRPr kumimoji="1" lang="ja-JP" altLang="en-US" sz="8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474183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>
                          <a:latin typeface="+mj-ea"/>
                          <a:ea typeface="+mj-ea"/>
                          <a:cs typeface="Meiryo UI" panose="020B0604030504040204" pitchFamily="50" charset="-128"/>
                        </a:rPr>
                        <a:t>ステージ協賛</a:t>
                      </a:r>
                      <a:endParaRPr kumimoji="1" lang="ja-JP" altLang="en-US" sz="1000" b="1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308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,000-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[※]</a:t>
                      </a:r>
                      <a:endParaRPr kumimoji="1" lang="ja-JP" altLang="en-US" sz="9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コマ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/</a:t>
                      </a: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日　・告知ツールへの御社名○、御社ロゴ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×</a:t>
                      </a:r>
                      <a:endParaRPr kumimoji="1" lang="ja-JP" altLang="en-US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03669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サンプリング協賛　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￥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1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1</a:t>
                      </a:r>
                      <a:r>
                        <a:rPr kumimoji="1" lang="en-US" altLang="zh-TW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0,00</a:t>
                      </a:r>
                      <a:r>
                        <a:rPr kumimoji="1" lang="en-US" altLang="ja-JP" sz="900" b="1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0-[※]</a:t>
                      </a:r>
                      <a:endParaRPr kumimoji="1" lang="ja-JP" altLang="en-US" sz="900" kern="1200">
                        <a:solidFill>
                          <a:schemeClr val="dk1"/>
                        </a:solidFill>
                        <a:latin typeface="+mj-ea"/>
                        <a:ea typeface="+mn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・テントなし　・告知ツールへの御社名○、御社ロゴ</a:t>
                      </a:r>
                      <a:r>
                        <a:rPr kumimoji="1" lang="en-US" altLang="ja-JP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×</a:t>
                      </a:r>
                      <a:r>
                        <a:rPr kumimoji="1" lang="ja-JP" altLang="en-US" sz="800" kern="12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Meiryo UI" panose="020B0604030504040204" pitchFamily="50" charset="-128"/>
                        </a:rPr>
                        <a:t>　　・数量はご相談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>
                        <a:latin typeface="+mj-ea"/>
                        <a:ea typeface="+mj-ea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778094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D2A7E7C-4EDE-1217-1393-EB8036068585}"/>
              </a:ext>
            </a:extLst>
          </p:cNvPr>
          <p:cNvSpPr/>
          <p:nvPr/>
        </p:nvSpPr>
        <p:spPr>
          <a:xfrm>
            <a:off x="3632913" y="1749721"/>
            <a:ext cx="192505" cy="1786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Picture 2">
            <a:hlinkClick r:id="rId5"/>
            <a:extLst>
              <a:ext uri="{FF2B5EF4-FFF2-40B4-BE49-F238E27FC236}">
                <a16:creationId xmlns:a16="http://schemas.microsoft.com/office/drawing/2014/main" id="{D46089FE-DF57-74E0-D2C4-8D897E41D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5787" y="658899"/>
            <a:ext cx="588420" cy="58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8CB1BED-E004-F8DC-AFEC-934069D1D7ED}"/>
              </a:ext>
            </a:extLst>
          </p:cNvPr>
          <p:cNvSpPr txBox="1"/>
          <p:nvPr/>
        </p:nvSpPr>
        <p:spPr>
          <a:xfrm>
            <a:off x="310692" y="8298539"/>
            <a:ext cx="50978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>
                <a:solidFill>
                  <a:schemeClr val="dk1"/>
                </a:solidFill>
                <a:latin typeface="+mj-ea"/>
                <a:cs typeface="Meiryo UI" panose="020B0604030504040204" pitchFamily="50" charset="-128"/>
              </a:rPr>
              <a:t>[※]</a:t>
            </a:r>
            <a:r>
              <a:rPr kumimoji="1" lang="ja-JP" altLang="en-US" sz="900">
                <a:solidFill>
                  <a:schemeClr val="dk1"/>
                </a:solidFill>
                <a:latin typeface="+mj-ea"/>
                <a:cs typeface="Meiryo UI" panose="020B0604030504040204" pitchFamily="50" charset="-128"/>
              </a:rPr>
              <a:t>割引適用前の価格です。割引適用を受けるには条件を満たす必要があります。詳細は</a:t>
            </a:r>
            <a:r>
              <a:rPr kumimoji="1" lang="en-US" altLang="ja-JP" sz="900">
                <a:solidFill>
                  <a:schemeClr val="dk1"/>
                </a:solidFill>
                <a:latin typeface="+mj-ea"/>
                <a:cs typeface="Meiryo UI" panose="020B0604030504040204" pitchFamily="50" charset="-128"/>
              </a:rPr>
              <a:t>P9</a:t>
            </a:r>
            <a:r>
              <a:rPr kumimoji="1" lang="ja-JP" altLang="en-US" sz="900">
                <a:solidFill>
                  <a:schemeClr val="dk1"/>
                </a:solidFill>
                <a:latin typeface="+mj-ea"/>
                <a:cs typeface="Meiryo UI" panose="020B0604030504040204" pitchFamily="50" charset="-128"/>
              </a:rPr>
              <a:t>をご覧ください。</a:t>
            </a:r>
            <a:endParaRPr kumimoji="1" lang="en-US" altLang="ja-JP" sz="900">
              <a:solidFill>
                <a:schemeClr val="dk1"/>
              </a:solidFill>
              <a:latin typeface="+mj-ea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6F344B6-970A-77D3-75CB-53609B4E8A20}"/>
              </a:ext>
            </a:extLst>
          </p:cNvPr>
          <p:cNvSpPr txBox="1"/>
          <p:nvPr/>
        </p:nvSpPr>
        <p:spPr>
          <a:xfrm>
            <a:off x="3632913" y="1715310"/>
            <a:ext cx="3948704" cy="247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300"/>
              </a:lnSpc>
            </a:pPr>
            <a:r>
              <a:rPr kumimoji="1" lang="ja-JP" altLang="en-US" sz="1050" b="1">
                <a:latin typeface="+mn-ea"/>
              </a:rPr>
              <a:t>　出展規約を確認しました。＊必ずご一読いただき✓をお願いします。</a:t>
            </a:r>
          </a:p>
        </p:txBody>
      </p:sp>
    </p:spTree>
    <p:extLst>
      <p:ext uri="{BB962C8B-B14F-4D97-AF65-F5344CB8AC3E}">
        <p14:creationId xmlns:p14="http://schemas.microsoft.com/office/powerpoint/2010/main" val="2245089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営業資料用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89490"/>
      </a:accent1>
      <a:accent2>
        <a:srgbClr val="078783"/>
      </a:accent2>
      <a:accent3>
        <a:srgbClr val="169B8A"/>
      </a:accent3>
      <a:accent4>
        <a:srgbClr val="E9E40D"/>
      </a:accent4>
      <a:accent5>
        <a:srgbClr val="CC0017"/>
      </a:accent5>
      <a:accent6>
        <a:srgbClr val="ED770D"/>
      </a:accent6>
      <a:hlink>
        <a:srgbClr val="000000"/>
      </a:hlink>
      <a:folHlink>
        <a:srgbClr val="000000"/>
      </a:folHlink>
    </a:clrScheme>
    <a:fontScheme name="Yu Gothic UI">
      <a:majorFont>
        <a:latin typeface="Yu Gothic UI"/>
        <a:ea typeface="Yu Gothic UI"/>
        <a:cs typeface=""/>
      </a:majorFont>
      <a:minorFont>
        <a:latin typeface="Yu Gothic UI"/>
        <a:ea typeface="Yu Gothic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CF98CF003AFB84B9B72FC78066F3DB2" ma:contentTypeVersion="14" ma:contentTypeDescription="新しいドキュメントを作成します。" ma:contentTypeScope="" ma:versionID="e64495f7134a5405fb5b898b69d89c94">
  <xsd:schema xmlns:xsd="http://www.w3.org/2001/XMLSchema" xmlns:xs="http://www.w3.org/2001/XMLSchema" xmlns:p="http://schemas.microsoft.com/office/2006/metadata/properties" xmlns:ns2="87fe3439-3e4e-4d15-afed-a72b3eb55d92" xmlns:ns3="4d5c8604-9fe5-40b1-af80-df0fe3455e6e" targetNamespace="http://schemas.microsoft.com/office/2006/metadata/properties" ma:root="true" ma:fieldsID="eae7939a73fc2cba95d1760f1209e03e" ns2:_="" ns3:_="">
    <xsd:import namespace="87fe3439-3e4e-4d15-afed-a72b3eb55d92"/>
    <xsd:import namespace="4d5c8604-9fe5-40b1-af80-df0fe3455e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fe3439-3e4e-4d15-afed-a72b3eb55d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43a6deb9-03c5-41d4-9011-7eaf0f990f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5c8604-9fe5-40b1-af80-df0fe3455e6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d21e4a5-e14c-44cb-801b-3d3fbf55ea30}" ma:internalName="TaxCatchAll" ma:showField="CatchAllData" ma:web="4d5c8604-9fe5-40b1-af80-df0fe3455e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fe3439-3e4e-4d15-afed-a72b3eb55d92">
      <Terms xmlns="http://schemas.microsoft.com/office/infopath/2007/PartnerControls"/>
    </lcf76f155ced4ddcb4097134ff3c332f>
    <TaxCatchAll xmlns="4d5c8604-9fe5-40b1-af80-df0fe3455e6e" xsi:nil="true"/>
  </documentManagement>
</p:properties>
</file>

<file path=customXml/itemProps1.xml><?xml version="1.0" encoding="utf-8"?>
<ds:datastoreItem xmlns:ds="http://schemas.openxmlformats.org/officeDocument/2006/customXml" ds:itemID="{6343314A-5A43-4121-AF61-49431F0F9C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fe3439-3e4e-4d15-afed-a72b3eb55d92"/>
    <ds:schemaRef ds:uri="4d5c8604-9fe5-40b1-af80-df0fe3455e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3368BD-A5A7-4E23-9DC3-E692E646BC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0977C-9027-4664-910F-1819123E9A5C}">
  <ds:schemaRefs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4d5c8604-9fe5-40b1-af80-df0fe3455e6e"/>
    <ds:schemaRef ds:uri="87fe3439-3e4e-4d15-afed-a72b3eb55d9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608</Words>
  <Application>Microsoft Office PowerPoint</Application>
  <PresentationFormat>ユーザー設定</PresentationFormat>
  <Paragraphs>69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游ゴシック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Nakano Eri</dc:creator>
  <cp:lastModifiedBy>吉澤 優</cp:lastModifiedBy>
  <cp:revision>3</cp:revision>
  <cp:lastPrinted>2026-06-09T05:21:58Z</cp:lastPrinted>
  <dcterms:created xsi:type="dcterms:W3CDTF">2025-07-05T04:38:31Z</dcterms:created>
  <dcterms:modified xsi:type="dcterms:W3CDTF">2026-07-16T08:38:52Z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0x010100CCF98CF003AFB84B9B72FC78066F3DB2</vt:lpwstr>
  </property>
  <property fmtid="{D5CDD505-2E9C-101B-9397-08002B2CF9AE}" pid="3" name="MediaServiceImageTags">
    <vt:lpwstr/>
  </property>
</Properties>
</file>