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80" r:id="rId1"/>
  </p:sldMasterIdLst>
  <p:sldIdLst>
    <p:sldId id="260" r:id="rId2"/>
  </p:sldIdLst>
  <p:sldSz cx="12801600" cy="9601200" type="A3"/>
  <p:notesSz cx="6735763" cy="9866313"/>
  <p:defaultTextStyle>
    <a:defPPr>
      <a:defRPr lang="en-US"/>
    </a:defPPr>
    <a:lvl1pPr marL="0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537667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480" y="-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500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9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1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30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711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658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35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6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9202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9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13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1" r:id="rId1"/>
    <p:sldLayoutId id="2147484182" r:id="rId2"/>
    <p:sldLayoutId id="2147484183" r:id="rId3"/>
    <p:sldLayoutId id="2147484184" r:id="rId4"/>
    <p:sldLayoutId id="2147484185" r:id="rId5"/>
    <p:sldLayoutId id="2147484186" r:id="rId6"/>
    <p:sldLayoutId id="2147484187" r:id="rId7"/>
    <p:sldLayoutId id="2147484188" r:id="rId8"/>
    <p:sldLayoutId id="2147484189" r:id="rId9"/>
    <p:sldLayoutId id="2147484190" r:id="rId10"/>
    <p:sldLayoutId id="214748419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7604" y="32082"/>
            <a:ext cx="2446669" cy="121873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63516" y="1466574"/>
            <a:ext cx="1314784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94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法人名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9729" y="1435923"/>
            <a:ext cx="12564544" cy="1797575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223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-237744" y="312897"/>
            <a:ext cx="1280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>
                <a:solidFill>
                  <a:srgbClr val="92D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プロフィールシート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3596" y="10511"/>
            <a:ext cx="1060230" cy="1405170"/>
          </a:xfrm>
          <a:prstGeom prst="rect">
            <a:avLst/>
          </a:prstGeom>
          <a:ln>
            <a:noFill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392" y="0"/>
            <a:ext cx="1098406" cy="1408176"/>
          </a:xfrm>
          <a:prstGeom prst="rect">
            <a:avLst/>
          </a:prstGeom>
          <a:ln>
            <a:noFill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147380" y="3346870"/>
            <a:ext cx="938077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94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役職</a:t>
            </a:r>
            <a:endParaRPr kumimoji="1" lang="ja-JP" altLang="en-US" sz="294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04895" y="3336974"/>
            <a:ext cx="5454658" cy="152156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223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51570" y="2696471"/>
            <a:ext cx="5458546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94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（都道府県</a:t>
            </a:r>
            <a:r>
              <a:rPr kumimoji="1" lang="ja-JP" altLang="en-US" sz="294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Wingdings" panose="05000000000000000000" pitchFamily="2" charset="2"/>
              </a:rPr>
              <a:t>：　　　　　　　）</a:t>
            </a:r>
            <a:endParaRPr kumimoji="1" lang="ja-JP" altLang="en-US" sz="294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0375" y="4977993"/>
            <a:ext cx="938077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94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作目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04894" y="4947339"/>
            <a:ext cx="12569379" cy="1636227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223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3146" y="6732741"/>
            <a:ext cx="938077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94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規模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104894" y="6702087"/>
            <a:ext cx="12569379" cy="202111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223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9770" y="7701001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農地面積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頭数・羽数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15406" y="8810796"/>
            <a:ext cx="108253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該当する売上規模をアルファベットでご記入ください</a:t>
            </a:r>
            <a:endParaRPr kumimoji="1"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Ａ：～５千万円　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Ｂ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：～</a:t>
            </a:r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　Ｃ：～</a:t>
            </a:r>
            <a:r>
              <a:rPr kumimoji="1"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　Ｄ：～５億円　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Ｅ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：５億円以上　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Ｆ</a:t>
            </a:r>
            <a:r>
              <a:rPr kumimoji="1"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：不明</a:t>
            </a:r>
            <a:endParaRPr kumimoji="1"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402336" y="8531998"/>
            <a:ext cx="4059936" cy="16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8646906" y="7707097"/>
            <a:ext cx="17651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売上</a:t>
            </a:r>
            <a:r>
              <a:rPr kumimoji="1"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(※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8729472" y="8538094"/>
            <a:ext cx="3785616" cy="16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5676452" y="3334678"/>
            <a:ext cx="938077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94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氏名</a:t>
            </a:r>
            <a:endParaRPr kumimoji="1" lang="ja-JP" altLang="en-US" sz="294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5638614" y="3324782"/>
            <a:ext cx="7022779" cy="1521562"/>
          </a:xfrm>
          <a:prstGeom prst="round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12" tIns="48006" rIns="96012" bIns="480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223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60122" y="807285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正社員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 flipV="1">
            <a:off x="4742688" y="8538094"/>
            <a:ext cx="3785616" cy="16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4748784" y="7611502"/>
            <a:ext cx="3785616" cy="16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4666218" y="714626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役員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99389" y="713720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023773" y="807599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10900286" y="837229"/>
            <a:ext cx="1157526" cy="183196"/>
            <a:chOff x="1860917" y="1414274"/>
            <a:chExt cx="3970020" cy="271783"/>
          </a:xfrm>
        </p:grpSpPr>
        <p:grpSp>
          <p:nvGrpSpPr>
            <p:cNvPr id="43" name="グループ化 42"/>
            <p:cNvGrpSpPr/>
            <p:nvPr/>
          </p:nvGrpSpPr>
          <p:grpSpPr>
            <a:xfrm>
              <a:off x="1860917" y="1450152"/>
              <a:ext cx="3970020" cy="235905"/>
              <a:chOff x="1860917" y="1450152"/>
              <a:chExt cx="3970020" cy="235905"/>
            </a:xfrm>
          </p:grpSpPr>
          <p:sp>
            <p:nvSpPr>
              <p:cNvPr id="45" name="台形 44"/>
              <p:cNvSpPr/>
              <p:nvPr/>
            </p:nvSpPr>
            <p:spPr>
              <a:xfrm>
                <a:off x="2796062" y="1567789"/>
                <a:ext cx="2099735" cy="118268"/>
              </a:xfrm>
              <a:prstGeom prst="trapezoid">
                <a:avLst>
                  <a:gd name="adj" fmla="val 62584"/>
                </a:avLst>
              </a:prstGeom>
              <a:solidFill>
                <a:srgbClr val="0096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46" name="台形 45"/>
              <p:cNvSpPr/>
              <p:nvPr/>
            </p:nvSpPr>
            <p:spPr>
              <a:xfrm rot="10800000">
                <a:off x="2796060" y="1450152"/>
                <a:ext cx="2099734" cy="118269"/>
              </a:xfrm>
              <a:prstGeom prst="trapezoid">
                <a:avLst>
                  <a:gd name="adj" fmla="val 62584"/>
                </a:avLst>
              </a:prstGeom>
              <a:solidFill>
                <a:srgbClr val="0096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47" name="フローチャート : 判断 12"/>
              <p:cNvSpPr/>
              <p:nvPr/>
            </p:nvSpPr>
            <p:spPr>
              <a:xfrm>
                <a:off x="1860917" y="1461211"/>
                <a:ext cx="3970020" cy="173487"/>
              </a:xfrm>
              <a:prstGeom prst="flowChartDecision">
                <a:avLst/>
              </a:prstGeom>
              <a:solidFill>
                <a:srgbClr val="0096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ja-JP" altLang="en-US"/>
              </a:p>
            </p:txBody>
          </p:sp>
        </p:grpSp>
        <p:sp>
          <p:nvSpPr>
            <p:cNvPr id="44" name="Text Box 7"/>
            <p:cNvSpPr txBox="1">
              <a:spLocks noChangeArrowheads="1"/>
            </p:cNvSpPr>
            <p:nvPr/>
          </p:nvSpPr>
          <p:spPr bwMode="auto">
            <a:xfrm>
              <a:off x="2796061" y="1414274"/>
              <a:ext cx="2099732" cy="235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 fontAlgn="base">
                <a:spcAft>
                  <a:spcPts val="0"/>
                </a:spcAft>
              </a:pPr>
              <a:r>
                <a:rPr lang="ja-JP" altLang="en-US" sz="1000" b="1" i="1" dirty="0">
                  <a:solidFill>
                    <a:srgbClr val="FFFFFF"/>
                  </a:solidFill>
                  <a:latin typeface="Century" panose="02040604050505020304" pitchFamily="18" charset="0"/>
                  <a:ea typeface="ＭＳ Ｐゴシック" panose="020B0600070205080204" pitchFamily="50" charset="-128"/>
                  <a:cs typeface="ＭＳ Ｐゴシック" panose="020B0600070205080204" pitchFamily="50" charset="-128"/>
                </a:rPr>
                <a:t>７</a:t>
              </a:r>
              <a:r>
                <a:rPr lang="ja-JP" sz="1000" b="1" i="1" kern="1200" smtClean="0">
                  <a:solidFill>
                    <a:srgbClr val="FFFFFF"/>
                  </a:solidFill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ＭＳ Ｐゴシック" panose="020B0600070205080204" pitchFamily="50" charset="-128"/>
                </a:rPr>
                <a:t>ｔ</a:t>
              </a:r>
              <a:r>
                <a:rPr lang="en-US" sz="1000" b="1" i="1" kern="1200" dirty="0">
                  <a:solidFill>
                    <a:srgbClr val="FFFFFF"/>
                  </a:solidFill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ＭＳ Ｐゴシック" panose="020B0600070205080204" pitchFamily="50" charset="-128"/>
                </a:rPr>
                <a:t>h</a:t>
              </a:r>
              <a:endParaRPr lang="ja-JP" sz="500" dirty="0"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752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</TotalTime>
  <Words>33</Words>
  <Application>Microsoft Office PowerPoint</Application>
  <PresentationFormat>A3 297x420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HGS創英角ﾎﾟｯﾌﾟ体</vt:lpstr>
      <vt:lpstr>HG丸ｺﾞｼｯｸM-PRO</vt:lpstr>
      <vt:lpstr>ＭＳ Ｐゴシック</vt:lpstr>
      <vt:lpstr>Arial</vt:lpstr>
      <vt:lpstr>Calibri</vt:lpstr>
      <vt:lpstr>Calibri Light</vt:lpstr>
      <vt:lpstr>Century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watanuki</dc:creator>
  <cp:lastModifiedBy>watanuki</cp:lastModifiedBy>
  <cp:revision>35</cp:revision>
  <cp:lastPrinted>2019-06-26T12:31:44Z</cp:lastPrinted>
  <dcterms:created xsi:type="dcterms:W3CDTF">2019-01-29T02:38:22Z</dcterms:created>
  <dcterms:modified xsi:type="dcterms:W3CDTF">2020-02-10T12:35:14Z</dcterms:modified>
</cp:coreProperties>
</file>